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7" d="100"/>
          <a:sy n="107" d="100"/>
        </p:scale>
        <p:origin x="-1098"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1"/>
      </p:bgRef>
    </p:bg>
    <p:spTree>
      <p:nvGrpSpPr>
        <p:cNvPr id="1" name=""/>
        <p:cNvGrpSpPr/>
        <p:nvPr/>
      </p:nvGrpSpPr>
      <p:grpSpPr>
        <a:xfrm>
          <a:off x="0" y="0"/>
          <a:ext cx="0" cy="0"/>
          <a:chOff x="0" y="0"/>
          <a:chExt cx="0" cy="0"/>
        </a:xfrm>
      </p:grpSpPr>
      <p:sp>
        <p:nvSpPr>
          <p:cNvPr id="8" name="Rectangle 7"/>
          <p:cNvSpPr/>
          <p:nvPr/>
        </p:nvSpPr>
        <p:spPr>
          <a:xfrm flipH="1">
            <a:off x="2667000" y="0"/>
            <a:ext cx="6477000" cy="6858000"/>
          </a:xfrm>
          <a:prstGeom prst="rect">
            <a:avLst/>
          </a:prstGeom>
          <a:blipFill>
            <a:blip r:embed="rId2" cstate="print">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Straight Connector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Title 11"/>
          <p:cNvSpPr>
            <a:spLocks noGrp="1"/>
          </p:cNvSpPr>
          <p:nvPr>
            <p:ph type="ctrTitle"/>
          </p:nvPr>
        </p:nvSpPr>
        <p:spPr>
          <a:xfrm>
            <a:off x="3366868" y="533400"/>
            <a:ext cx="5105400" cy="2868168"/>
          </a:xfrm>
        </p:spPr>
        <p:txBody>
          <a:bodyPr lIns="45720" tIns="0" rIns="45720">
            <a:noAutofit/>
          </a:bodyPr>
          <a:lstStyle>
            <a:lvl1pPr algn="r">
              <a:defRPr sz="4200" b="1"/>
            </a:lvl1pPr>
            <a:extLst/>
          </a:lstStyle>
          <a:p>
            <a:r>
              <a:rPr kumimoji="0" lang="en-US" smtClean="0"/>
              <a:t>Click to edit Master title style</a:t>
            </a:r>
            <a:endParaRPr kumimoji="0" lang="en-US"/>
          </a:p>
        </p:txBody>
      </p:sp>
      <p:sp>
        <p:nvSpPr>
          <p:cNvPr id="25" name="Subtitle 24"/>
          <p:cNvSpPr>
            <a:spLocks noGrp="1"/>
          </p:cNvSpPr>
          <p:nvPr>
            <p:ph type="subTitle" idx="1"/>
          </p:nvPr>
        </p:nvSpPr>
        <p:spPr>
          <a:xfrm>
            <a:off x="3354442" y="3539864"/>
            <a:ext cx="5114778" cy="1101248"/>
          </a:xfrm>
        </p:spPr>
        <p:txBody>
          <a:bodyPr lIns="45720" tIns="0" rIns="45720" bIns="0"/>
          <a:lstStyle>
            <a:lvl1pPr marL="0" indent="0" algn="r">
              <a:buNone/>
              <a:defRPr sz="2200">
                <a:solidFill>
                  <a:srgbClr val="FFFFFF"/>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31" name="Date Placeholder 30"/>
          <p:cNvSpPr>
            <a:spLocks noGrp="1"/>
          </p:cNvSpPr>
          <p:nvPr>
            <p:ph type="dt" sz="half" idx="10"/>
          </p:nvPr>
        </p:nvSpPr>
        <p:spPr>
          <a:xfrm>
            <a:off x="5871224" y="6557946"/>
            <a:ext cx="2002464" cy="226902"/>
          </a:xfrm>
        </p:spPr>
        <p:txBody>
          <a:bodyPr/>
          <a:lstStyle>
            <a:lvl1pPr>
              <a:defRPr lang="en-US" smtClean="0">
                <a:solidFill>
                  <a:srgbClr val="FFFFFF"/>
                </a:solidFill>
              </a:defRPr>
            </a:lvl1pPr>
            <a:extLst/>
          </a:lstStyle>
          <a:p>
            <a:fld id="{0F2C1A06-39A1-4122-9E8E-B9E265881909}" type="datetimeFigureOut">
              <a:rPr lang="en-US" smtClean="0"/>
              <a:t>5/2/2010</a:t>
            </a:fld>
            <a:endParaRPr lang="en-US"/>
          </a:p>
        </p:txBody>
      </p:sp>
      <p:sp>
        <p:nvSpPr>
          <p:cNvPr id="18" name="Footer Placeholder 17"/>
          <p:cNvSpPr>
            <a:spLocks noGrp="1"/>
          </p:cNvSpPr>
          <p:nvPr>
            <p:ph type="ftr" sz="quarter" idx="11"/>
          </p:nvPr>
        </p:nvSpPr>
        <p:spPr>
          <a:xfrm>
            <a:off x="2819400" y="6557946"/>
            <a:ext cx="2927722" cy="228600"/>
          </a:xfrm>
        </p:spPr>
        <p:txBody>
          <a:bodyPr/>
          <a:lstStyle>
            <a:lvl1pPr>
              <a:defRPr lang="en-US" dirty="0">
                <a:solidFill>
                  <a:srgbClr val="FFFFFF"/>
                </a:solidFill>
              </a:defRPr>
            </a:lvl1pPr>
            <a:extLst/>
          </a:lstStyle>
          <a:p>
            <a:endParaRPr lang="en-US"/>
          </a:p>
        </p:txBody>
      </p:sp>
      <p:sp>
        <p:nvSpPr>
          <p:cNvPr id="29" name="Slide Number Placeholder 28"/>
          <p:cNvSpPr>
            <a:spLocks noGrp="1"/>
          </p:cNvSpPr>
          <p:nvPr>
            <p:ph type="sldNum" sz="quarter" idx="12"/>
          </p:nvPr>
        </p:nvSpPr>
        <p:spPr>
          <a:xfrm>
            <a:off x="7880884" y="6556248"/>
            <a:ext cx="588336" cy="228600"/>
          </a:xfrm>
        </p:spPr>
        <p:txBody>
          <a:bodyPr/>
          <a:lstStyle>
            <a:lvl1pPr>
              <a:defRPr lang="en-US" smtClean="0">
                <a:solidFill>
                  <a:srgbClr val="FFFFFF"/>
                </a:solidFill>
              </a:defRPr>
            </a:lvl1pPr>
            <a:extLst/>
          </a:lstStyle>
          <a:p>
            <a:fld id="{F3FFA9B1-C51E-4807-9795-11F746AEBC48}"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0F2C1A06-39A1-4122-9E8E-B9E265881909}" type="datetimeFigureOut">
              <a:rPr lang="en-US" smtClean="0"/>
              <a:t>5/2/2010</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F3FFA9B1-C51E-4807-9795-11F746AEBC48}"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274955"/>
            <a:ext cx="1524000" cy="5851525"/>
          </a:xfrm>
        </p:spPr>
        <p:txBody>
          <a:bodyPr vert="eaVert" ancho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2"/>
            <a:ext cx="60198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4242816" y="6557946"/>
            <a:ext cx="2002464" cy="226902"/>
          </a:xfrm>
        </p:spPr>
        <p:txBody>
          <a:bodyPr/>
          <a:lstStyle>
            <a:extLst/>
          </a:lstStyle>
          <a:p>
            <a:fld id="{0F2C1A06-39A1-4122-9E8E-B9E265881909}" type="datetimeFigureOut">
              <a:rPr lang="en-US" smtClean="0"/>
              <a:t>5/2/2010</a:t>
            </a:fld>
            <a:endParaRPr lang="en-US"/>
          </a:p>
        </p:txBody>
      </p:sp>
      <p:sp>
        <p:nvSpPr>
          <p:cNvPr id="5" name="Footer Placeholder 4"/>
          <p:cNvSpPr>
            <a:spLocks noGrp="1"/>
          </p:cNvSpPr>
          <p:nvPr>
            <p:ph type="ftr" sz="quarter" idx="11"/>
          </p:nvPr>
        </p:nvSpPr>
        <p:spPr>
          <a:xfrm>
            <a:off x="457200" y="6556248"/>
            <a:ext cx="3657600" cy="228600"/>
          </a:xfrm>
        </p:spPr>
        <p:txBody>
          <a:bodyPr/>
          <a:lstStyle>
            <a:extLst/>
          </a:lstStyle>
          <a:p>
            <a:endParaRPr lang="en-US"/>
          </a:p>
        </p:txBody>
      </p:sp>
      <p:sp>
        <p:nvSpPr>
          <p:cNvPr id="6" name="Slide Number Placeholder 5"/>
          <p:cNvSpPr>
            <a:spLocks noGrp="1"/>
          </p:cNvSpPr>
          <p:nvPr>
            <p:ph type="sldNum" sz="quarter" idx="12"/>
          </p:nvPr>
        </p:nvSpPr>
        <p:spPr>
          <a:xfrm>
            <a:off x="6254496" y="6553200"/>
            <a:ext cx="588336" cy="228600"/>
          </a:xfrm>
        </p:spPr>
        <p:txBody>
          <a:bodyPr/>
          <a:lstStyle>
            <a:lvl1pPr>
              <a:defRPr>
                <a:solidFill>
                  <a:schemeClr val="tx2"/>
                </a:solidFill>
              </a:defRPr>
            </a:lvl1pPr>
            <a:extLst/>
          </a:lstStyle>
          <a:p>
            <a:fld id="{F3FFA9B1-C51E-4807-9795-11F746AEBC48}"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0F2C1A06-39A1-4122-9E8E-B9E265881909}" type="datetimeFigureOut">
              <a:rPr lang="en-US" smtClean="0"/>
              <a:t>5/2/2010</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F3FFA9B1-C51E-4807-9795-11F746AEBC48}"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1">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066800" y="2821837"/>
            <a:ext cx="6255488" cy="1362075"/>
          </a:xfrm>
        </p:spPr>
        <p:txBody>
          <a:bodyPr tIns="0" anchor="t"/>
          <a:lstStyle>
            <a:lvl1pPr algn="r">
              <a:buNone/>
              <a:defRPr sz="4200" b="1" cap="all"/>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1066800" y="1905000"/>
            <a:ext cx="6255488" cy="743507"/>
          </a:xfrm>
        </p:spPr>
        <p:txBody>
          <a:bodyPr anchor="b"/>
          <a:lstStyle>
            <a:lvl1pPr marL="0" indent="0" algn="r">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a:xfrm>
            <a:off x="4724238" y="6556810"/>
            <a:ext cx="2002464" cy="226902"/>
          </a:xfrm>
        </p:spPr>
        <p:txBody>
          <a:bodyPr bIns="0" anchor="b"/>
          <a:lstStyle>
            <a:lvl1pPr>
              <a:defRPr>
                <a:solidFill>
                  <a:schemeClr val="tx2"/>
                </a:solidFill>
              </a:defRPr>
            </a:lvl1pPr>
            <a:extLst/>
          </a:lstStyle>
          <a:p>
            <a:fld id="{0F2C1A06-39A1-4122-9E8E-B9E265881909}" type="datetimeFigureOut">
              <a:rPr lang="en-US" smtClean="0"/>
              <a:t>5/2/2010</a:t>
            </a:fld>
            <a:endParaRPr lang="en-US"/>
          </a:p>
        </p:txBody>
      </p:sp>
      <p:sp>
        <p:nvSpPr>
          <p:cNvPr id="5" name="Footer Placeholder 4"/>
          <p:cNvSpPr>
            <a:spLocks noGrp="1"/>
          </p:cNvSpPr>
          <p:nvPr>
            <p:ph type="ftr" sz="quarter" idx="11"/>
          </p:nvPr>
        </p:nvSpPr>
        <p:spPr>
          <a:xfrm>
            <a:off x="1735358" y="6556810"/>
            <a:ext cx="2895600" cy="228600"/>
          </a:xfrm>
        </p:spPr>
        <p:txBody>
          <a:bodyPr bIns="0" anchor="b"/>
          <a:lstStyle>
            <a:lvl1pPr>
              <a:defRPr>
                <a:solidFill>
                  <a:schemeClr val="tx2"/>
                </a:solidFill>
              </a:defRPr>
            </a:lvl1pPr>
            <a:extLst/>
          </a:lstStyle>
          <a:p>
            <a:endParaRPr lang="en-US"/>
          </a:p>
        </p:txBody>
      </p:sp>
      <p:sp>
        <p:nvSpPr>
          <p:cNvPr id="6" name="Slide Number Placeholder 5"/>
          <p:cNvSpPr>
            <a:spLocks noGrp="1"/>
          </p:cNvSpPr>
          <p:nvPr>
            <p:ph type="sldNum" sz="quarter" idx="12"/>
          </p:nvPr>
        </p:nvSpPr>
        <p:spPr>
          <a:xfrm>
            <a:off x="6733952" y="6555112"/>
            <a:ext cx="588336" cy="228600"/>
          </a:xfrm>
        </p:spPr>
        <p:txBody>
          <a:bodyPr/>
          <a:lstStyle>
            <a:extLst/>
          </a:lstStyle>
          <a:p>
            <a:fld id="{F3FFA9B1-C51E-4807-9795-11F746AEBC48}"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178808"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0F2C1A06-39A1-4122-9E8E-B9E265881909}" type="datetimeFigureOut">
              <a:rPr lang="en-US" smtClean="0"/>
              <a:t>5/2/2010</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F3FFA9B1-C51E-4807-9795-11F746AEBC48}"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nchor="b"/>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867400"/>
            <a:ext cx="3520440" cy="457200"/>
          </a:xfrm>
          <a:noFill/>
          <a:ln w="12700" cap="flat" cmpd="sng" algn="ctr">
            <a:solidFill>
              <a:schemeClr val="tx2"/>
            </a:solidFill>
            <a:prstDash val="solid"/>
          </a:ln>
          <a:effectLst/>
        </p:spPr>
        <p:style>
          <a:lnRef idx="1">
            <a:schemeClr val="accent1"/>
          </a:lnRef>
          <a:fillRef idx="3">
            <a:schemeClr val="accent1"/>
          </a:fillRef>
          <a:effectRef idx="2">
            <a:schemeClr val="accent1"/>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178808" y="5867400"/>
            <a:ext cx="3520440" cy="457200"/>
          </a:xfrm>
          <a:noFill/>
          <a:ln w="12700" cap="flat" cmpd="sng" algn="ctr">
            <a:solidFill>
              <a:schemeClr val="tx2"/>
            </a:solidFill>
            <a:prstDash val="solid"/>
          </a:ln>
          <a:effectLst/>
        </p:spPr>
        <p:style>
          <a:lnRef idx="1">
            <a:schemeClr val="accent2"/>
          </a:lnRef>
          <a:fillRef idx="3">
            <a:schemeClr val="accent2"/>
          </a:fillRef>
          <a:effectRef idx="2">
            <a:schemeClr val="accent2"/>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178808"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0F2C1A06-39A1-4122-9E8E-B9E265881909}" type="datetimeFigureOut">
              <a:rPr lang="en-US" smtClean="0"/>
              <a:t>5/2/2010</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F3FFA9B1-C51E-4807-9795-11F746AEBC48}"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0F2C1A06-39A1-4122-9E8E-B9E265881909}" type="datetimeFigureOut">
              <a:rPr lang="en-US" smtClean="0"/>
              <a:t>5/2/2010</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F3FFA9B1-C51E-4807-9795-11F746AEBC48}"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solidFill>
                  <a:schemeClr val="tx2"/>
                </a:solidFill>
              </a:defRPr>
            </a:lvl1pPr>
            <a:extLst/>
          </a:lstStyle>
          <a:p>
            <a:fld id="{0F2C1A06-39A1-4122-9E8E-B9E265881909}" type="datetimeFigureOut">
              <a:rPr lang="en-US" smtClean="0"/>
              <a:t>5/2/2010</a:t>
            </a:fld>
            <a:endParaRPr lang="en-US"/>
          </a:p>
        </p:txBody>
      </p:sp>
      <p:sp>
        <p:nvSpPr>
          <p:cNvPr id="3" name="Footer Placeholder 2"/>
          <p:cNvSpPr>
            <a:spLocks noGrp="1"/>
          </p:cNvSpPr>
          <p:nvPr>
            <p:ph type="ftr" sz="quarter" idx="11"/>
          </p:nvPr>
        </p:nvSpPr>
        <p:spPr/>
        <p:txBody>
          <a:bodyPr/>
          <a:lstStyle>
            <a:lvl1pPr>
              <a:defRPr>
                <a:solidFill>
                  <a:schemeClr val="tx2"/>
                </a:solidFill>
              </a:defRPr>
            </a:lvl1pPr>
            <a:extLst/>
          </a:lstStyle>
          <a:p>
            <a:endParaRPr lang="en-US"/>
          </a:p>
        </p:txBody>
      </p:sp>
      <p:sp>
        <p:nvSpPr>
          <p:cNvPr id="4" name="Slide Number Placeholder 3"/>
          <p:cNvSpPr>
            <a:spLocks noGrp="1"/>
          </p:cNvSpPr>
          <p:nvPr>
            <p:ph type="sldNum" sz="quarter" idx="12"/>
          </p:nvPr>
        </p:nvSpPr>
        <p:spPr/>
        <p:txBody>
          <a:bodyPr/>
          <a:lstStyle>
            <a:extLst/>
          </a:lstStyle>
          <a:p>
            <a:fld id="{F3FFA9B1-C51E-4807-9795-11F746AEBC48}"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5897880" cy="1173480"/>
          </a:xfrm>
        </p:spPr>
        <p:txBody>
          <a:bodyPr wrap="square" anchor="b"/>
          <a:lstStyle>
            <a:lvl1pPr algn="l">
              <a:buNone/>
              <a:defRPr lang="en-US" sz="2400" baseline="0" smtClean="0"/>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497416"/>
            <a:ext cx="5897880" cy="602512"/>
          </a:xfrm>
        </p:spPr>
        <p:txBody>
          <a:bodyPr rot="0" spcFirstLastPara="0" vertOverflow="overflow" horzOverflow="overflow" vert="horz" wrap="square" lIns="45720" tIns="0" rIns="0" bIns="0" numCol="1" spcCol="0" rtlCol="0" fromWordArt="0" anchor="t" anchorCtr="0" forceAA="0" compatLnSpc="1">
            <a:normAutofit/>
          </a:bodyPr>
          <a:lstStyle>
            <a:lvl1pPr marL="0" indent="0">
              <a:spcBef>
                <a:spcPts val="0"/>
              </a:spcBef>
              <a:spcAft>
                <a:spcPts val="0"/>
              </a:spcAft>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2133600"/>
            <a:ext cx="7239000" cy="4371752"/>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0F2C1A06-39A1-4122-9E8E-B9E265881909}" type="datetimeFigureOut">
              <a:rPr lang="en-US" smtClean="0"/>
              <a:t>5/2/2010</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F3FFA9B1-C51E-4807-9795-11F746AEBC48}"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2"/>
      </p:bgRef>
    </p:bg>
    <p:spTree>
      <p:nvGrpSpPr>
        <p:cNvPr id="1" name=""/>
        <p:cNvGrpSpPr/>
        <p:nvPr/>
      </p:nvGrpSpPr>
      <p:grpSpPr>
        <a:xfrm>
          <a:off x="0" y="0"/>
          <a:ext cx="0" cy="0"/>
          <a:chOff x="0" y="0"/>
          <a:chExt cx="0" cy="0"/>
        </a:xfrm>
      </p:grpSpPr>
      <p:sp>
        <p:nvSpPr>
          <p:cNvPr id="8" name="Rectangle 7"/>
          <p:cNvSpPr/>
          <p:nvPr/>
        </p:nvSpPr>
        <p:spPr>
          <a:xfrm rot="21240000">
            <a:off x="597968" y="1004668"/>
            <a:ext cx="4319527" cy="4312573"/>
          </a:xfrm>
          <a:prstGeom prst="rect">
            <a:avLst/>
          </a:prstGeom>
          <a:solidFill>
            <a:srgbClr val="FAFAFA"/>
          </a:solidFill>
          <a:ln w="1270" cap="rnd" cmpd="sng" algn="ctr">
            <a:solidFill>
              <a:srgbClr val="EAEAEA"/>
            </a:solidFill>
            <a:prstDash val="solid"/>
          </a:ln>
          <a:effectLst>
            <a:outerShdw blurRad="25000" dist="12700" dir="5400000" algn="t"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Rectangle 8"/>
          <p:cNvSpPr/>
          <p:nvPr/>
        </p:nvSpPr>
        <p:spPr>
          <a:xfrm rot="21420000">
            <a:off x="596706" y="998816"/>
            <a:ext cx="4319527" cy="4312573"/>
          </a:xfrm>
          <a:prstGeom prst="rect">
            <a:avLst/>
          </a:prstGeom>
          <a:solidFill>
            <a:srgbClr val="FAFAFA"/>
          </a:solidFill>
          <a:ln w="1270" cap="rnd" cmpd="sng" algn="ctr">
            <a:solidFill>
              <a:srgbClr val="EAEAEA"/>
            </a:solidFill>
            <a:prstDash val="solid"/>
          </a:ln>
          <a:effectLst>
            <a:outerShdw blurRad="28000" dist="12700" dir="5400000" algn="tl"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Title 1"/>
          <p:cNvSpPr>
            <a:spLocks noGrp="1"/>
          </p:cNvSpPr>
          <p:nvPr>
            <p:ph type="title"/>
          </p:nvPr>
        </p:nvSpPr>
        <p:spPr>
          <a:xfrm>
            <a:off x="5389098" y="1143000"/>
            <a:ext cx="3429000" cy="2057400"/>
          </a:xfrm>
        </p:spPr>
        <p:txBody>
          <a:bodyPr vert="horz" anchor="b"/>
          <a:lstStyle>
            <a:lvl1pPr algn="l">
              <a:buNone/>
              <a:defRPr sz="3000" b="1" baseline="0">
                <a:ln w="500">
                  <a:solidFill>
                    <a:schemeClr val="tx2">
                      <a:shade val="10000"/>
                      <a:satMod val="135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defRPr>
            </a:lvl1pPr>
            <a:extLst/>
          </a:lstStyle>
          <a:p>
            <a:r>
              <a:rPr kumimoji="0" lang="en-US" smtClean="0"/>
              <a:t>Click to edit Master title style</a:t>
            </a:r>
            <a:endParaRPr kumimoji="0" lang="en-US" dirty="0"/>
          </a:p>
        </p:txBody>
      </p:sp>
      <p:sp>
        <p:nvSpPr>
          <p:cNvPr id="4" name="Text Placeholder 3"/>
          <p:cNvSpPr>
            <a:spLocks noGrp="1"/>
          </p:cNvSpPr>
          <p:nvPr>
            <p:ph type="body" sz="half" idx="2"/>
          </p:nvPr>
        </p:nvSpPr>
        <p:spPr>
          <a:xfrm>
            <a:off x="5389098" y="3283634"/>
            <a:ext cx="3429000" cy="1920240"/>
          </a:xfrm>
        </p:spPr>
        <p:txBody>
          <a:bodyPr rot="0" spcFirstLastPara="0" vertOverflow="overflow" horzOverflow="overflow" vert="horz" wrap="square" lIns="82296" tIns="0" rIns="0" bIns="0" numCol="1" spcCol="0" rtlCol="0" fromWordArt="0" anchor="t" anchorCtr="0" forceAA="0" compatLnSpc="1">
            <a:normAutofit/>
          </a:bodyPr>
          <a:lstStyle>
            <a:lvl1pPr marL="0" indent="0">
              <a:lnSpc>
                <a:spcPct val="100000"/>
              </a:lnSpc>
              <a:spcBef>
                <a:spcPts val="0"/>
              </a:spcBef>
              <a:buFontTx/>
              <a:buNone/>
              <a:defRPr sz="1400" baseline="0">
                <a:solidFill>
                  <a:schemeClr val="tx1"/>
                </a:solidFill>
              </a:defRPr>
            </a:lvl1pPr>
            <a:lvl2pPr>
              <a:defRPr sz="1200"/>
            </a:lvl2pPr>
            <a:lvl3pPr>
              <a:defRPr sz="1000"/>
            </a:lvl3pPr>
            <a:lvl4pPr>
              <a:defRPr sz="900"/>
            </a:lvl4pPr>
            <a:lvl5pPr>
              <a:defRPr sz="900"/>
            </a:lvl5pPr>
            <a:extLst/>
          </a:lstStyle>
          <a:p>
            <a:pPr marL="0" marR="0" lvl="0" indent="0" algn="l" defTabSz="0" rtl="0" eaLnBrk="1" fontAlgn="auto" latinLnBrk="0" hangingPunct="1">
              <a:lnSpc>
                <a:spcPct val="100000"/>
              </a:lnSpc>
              <a:spcBef>
                <a:spcPts val="0"/>
              </a:spcBef>
              <a:spcAft>
                <a:spcPts val="0"/>
              </a:spcAft>
              <a:buClr>
                <a:schemeClr val="tx2"/>
              </a:buClr>
              <a:buSzPct val="73000"/>
              <a:buFontTx/>
              <a:buNone/>
              <a:tabLst/>
              <a:defRPr/>
            </a:pPr>
            <a:r>
              <a:rPr kumimoji="0" lang="en-US" smtClean="0"/>
              <a:t>Click to edit Master text styles</a:t>
            </a:r>
          </a:p>
        </p:txBody>
      </p:sp>
      <p:sp>
        <p:nvSpPr>
          <p:cNvPr id="5" name="Date Placeholder 4"/>
          <p:cNvSpPr>
            <a:spLocks noGrp="1"/>
          </p:cNvSpPr>
          <p:nvPr>
            <p:ph type="dt" sz="half" idx="10"/>
          </p:nvPr>
        </p:nvSpPr>
        <p:spPr/>
        <p:txBody>
          <a:bodyPr/>
          <a:lstStyle>
            <a:extLst/>
          </a:lstStyle>
          <a:p>
            <a:fld id="{0F2C1A06-39A1-4122-9E8E-B9E265881909}" type="datetimeFigureOut">
              <a:rPr lang="en-US" smtClean="0"/>
              <a:t>5/2/2010</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F3FFA9B1-C51E-4807-9795-11F746AEBC48}" type="slidenum">
              <a:rPr lang="en-US" smtClean="0"/>
              <a:t>‹#›</a:t>
            </a:fld>
            <a:endParaRPr lang="en-US"/>
          </a:p>
        </p:txBody>
      </p:sp>
      <p:sp>
        <p:nvSpPr>
          <p:cNvPr id="10" name="Picture Placeholder 9"/>
          <p:cNvSpPr>
            <a:spLocks noGrp="1"/>
          </p:cNvSpPr>
          <p:nvPr>
            <p:ph type="pic" idx="1"/>
          </p:nvPr>
        </p:nvSpPr>
        <p:spPr>
          <a:xfrm>
            <a:off x="663682" y="1041002"/>
            <a:ext cx="4206240" cy="4206240"/>
          </a:xfrm>
          <a:solidFill>
            <a:schemeClr val="bg2">
              <a:shade val="50000"/>
            </a:schemeClr>
          </a:solidFill>
          <a:ln w="107950">
            <a:solidFill>
              <a:srgbClr val="FFFFFF"/>
            </a:solidFill>
            <a:miter lim="800000"/>
          </a:ln>
          <a:effectLst>
            <a:outerShdw blurRad="44450" dist="3810" dir="5400000" algn="tl" rotWithShape="0">
              <a:srgbClr val="000000">
                <a:alpha val="60000"/>
              </a:srgbClr>
            </a:outerShdw>
          </a:effectLst>
          <a:scene3d>
            <a:camera prst="orthographicFront"/>
            <a:lightRig rig="threePt" dir="t"/>
          </a:scene3d>
          <a:sp3d contourW="3810">
            <a:contourClr>
              <a:srgbClr val="969696"/>
            </a:contourClr>
          </a:sp3d>
        </p:spPr>
        <p:txBody>
          <a:bodyPr/>
          <a:lstStyle>
            <a:lvl1pPr marL="0" indent="0">
              <a:buNone/>
              <a:defRPr sz="3200"/>
            </a:lvl1pPr>
            <a:extLst/>
          </a:lstStyle>
          <a:p>
            <a:r>
              <a:rPr kumimoji="0" lang="en-US" smtClean="0"/>
              <a:t>Click icon to add picture</a:t>
            </a:r>
            <a:endParaRPr kumimoji="0"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flipH="1">
            <a:off x="8153400" y="0"/>
            <a:ext cx="990600" cy="6858000"/>
          </a:xfrm>
          <a:prstGeom prst="rect">
            <a:avLst/>
          </a:prstGeom>
          <a:blipFill>
            <a:blip r:embed="rId13" cstate="print">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3" name="Title Placeholder 2"/>
          <p:cNvSpPr>
            <a:spLocks noGrp="1"/>
          </p:cNvSpPr>
          <p:nvPr>
            <p:ph type="title"/>
          </p:nvPr>
        </p:nvSpPr>
        <p:spPr>
          <a:xfrm>
            <a:off x="457200" y="320040"/>
            <a:ext cx="7239000" cy="1143000"/>
          </a:xfrm>
          <a:prstGeom prst="rect">
            <a:avLst/>
          </a:prstGeom>
        </p:spPr>
        <p:txBody>
          <a:bodyPr vert="horz" lIns="45720" tIns="0" rIns="45720" bIns="0" anchor="b" anchorCtr="0">
            <a:normAutofit/>
          </a:bodyPr>
          <a:lstStyle>
            <a:extLst/>
          </a:lstStyle>
          <a:p>
            <a:r>
              <a:rPr kumimoji="0" lang="en-US" smtClean="0"/>
              <a:t>Click to edit Master title style</a:t>
            </a:r>
            <a:endParaRPr kumimoji="0" lang="en-US"/>
          </a:p>
        </p:txBody>
      </p:sp>
      <p:sp>
        <p:nvSpPr>
          <p:cNvPr id="31" name="Text Placeholder 30"/>
          <p:cNvSpPr>
            <a:spLocks noGrp="1"/>
          </p:cNvSpPr>
          <p:nvPr>
            <p:ph type="body" idx="1"/>
          </p:nvPr>
        </p:nvSpPr>
        <p:spPr>
          <a:xfrm>
            <a:off x="457200" y="1609416"/>
            <a:ext cx="7239000" cy="4846320"/>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7" name="Date Placeholder 26"/>
          <p:cNvSpPr>
            <a:spLocks noGrp="1"/>
          </p:cNvSpPr>
          <p:nvPr>
            <p:ph type="dt" sz="half" idx="2"/>
          </p:nvPr>
        </p:nvSpPr>
        <p:spPr>
          <a:xfrm>
            <a:off x="4245936" y="6557946"/>
            <a:ext cx="2002464" cy="226902"/>
          </a:xfrm>
          <a:prstGeom prst="rect">
            <a:avLst/>
          </a:prstGeom>
        </p:spPr>
        <p:txBody>
          <a:bodyPr vert="horz" tIns="0" bIns="0" anchor="b"/>
          <a:lstStyle>
            <a:lvl1pPr algn="l" eaLnBrk="1" latinLnBrk="0" hangingPunct="1">
              <a:defRPr kumimoji="0" sz="1000">
                <a:solidFill>
                  <a:schemeClr val="tx2"/>
                </a:solidFill>
              </a:defRPr>
            </a:lvl1pPr>
            <a:extLst/>
          </a:lstStyle>
          <a:p>
            <a:fld id="{0F2C1A06-39A1-4122-9E8E-B9E265881909}" type="datetimeFigureOut">
              <a:rPr lang="en-US" smtClean="0"/>
              <a:t>5/2/2010</a:t>
            </a:fld>
            <a:endParaRPr lang="en-US"/>
          </a:p>
        </p:txBody>
      </p:sp>
      <p:sp>
        <p:nvSpPr>
          <p:cNvPr id="4" name="Footer Placeholder 3"/>
          <p:cNvSpPr>
            <a:spLocks noGrp="1"/>
          </p:cNvSpPr>
          <p:nvPr>
            <p:ph type="ftr" sz="quarter" idx="3"/>
          </p:nvPr>
        </p:nvSpPr>
        <p:spPr>
          <a:xfrm>
            <a:off x="457200" y="6557946"/>
            <a:ext cx="3657600" cy="228600"/>
          </a:xfrm>
          <a:prstGeom prst="rect">
            <a:avLst/>
          </a:prstGeom>
        </p:spPr>
        <p:txBody>
          <a:bodyPr vert="horz" tIns="0" bIns="0" anchor="b"/>
          <a:lstStyle>
            <a:lvl1pPr algn="r" eaLnBrk="1" latinLnBrk="0" hangingPunct="1">
              <a:defRPr kumimoji="0" sz="1000">
                <a:solidFill>
                  <a:schemeClr val="tx2"/>
                </a:solidFill>
              </a:defRPr>
            </a:lvl1pPr>
            <a:extLst/>
          </a:lstStyle>
          <a:p>
            <a:endParaRPr lang="en-US"/>
          </a:p>
        </p:txBody>
      </p:sp>
      <p:sp>
        <p:nvSpPr>
          <p:cNvPr id="16" name="Slide Number Placeholder 15"/>
          <p:cNvSpPr>
            <a:spLocks noGrp="1"/>
          </p:cNvSpPr>
          <p:nvPr>
            <p:ph type="sldNum" sz="quarter" idx="4"/>
          </p:nvPr>
        </p:nvSpPr>
        <p:spPr>
          <a:xfrm>
            <a:off x="6251448" y="6556248"/>
            <a:ext cx="588336" cy="228600"/>
          </a:xfrm>
          <a:prstGeom prst="rect">
            <a:avLst/>
          </a:prstGeom>
        </p:spPr>
        <p:txBody>
          <a:bodyPr vert="horz" lIns="0" tIns="0" rIns="0" bIns="0" anchor="b"/>
          <a:lstStyle>
            <a:lvl1pPr algn="r" eaLnBrk="1" latinLnBrk="0" hangingPunct="1">
              <a:defRPr kumimoji="0" sz="1100">
                <a:solidFill>
                  <a:schemeClr val="tx2"/>
                </a:solidFill>
              </a:defRPr>
            </a:lvl1pPr>
            <a:extLst/>
          </a:lstStyle>
          <a:p>
            <a:fld id="{F3FFA9B1-C51E-4807-9795-11F746AEBC48}"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800" b="1" kern="1200" cap="all" baseline="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latin typeface="+mj-lt"/>
          <a:ea typeface="+mj-ea"/>
          <a:cs typeface="+mj-cs"/>
        </a:defRPr>
      </a:lvl1pPr>
      <a:extLst/>
    </p:titleStyle>
    <p:bodyStyle>
      <a:lvl1pPr marL="274320" indent="-274320" algn="l" rtl="0" eaLnBrk="1" latinLnBrk="0" hangingPunct="1">
        <a:spcBef>
          <a:spcPts val="600"/>
        </a:spcBef>
        <a:buClr>
          <a:schemeClr val="tx2"/>
        </a:buClr>
        <a:buSzPct val="73000"/>
        <a:buFont typeface="Wingdings 2"/>
        <a:buChar char=""/>
        <a:defRPr kumimoji="0" sz="2600" kern="1200" baseline="0">
          <a:solidFill>
            <a:schemeClr val="tx1"/>
          </a:solidFill>
          <a:latin typeface="+mn-lt"/>
          <a:ea typeface="+mn-ea"/>
          <a:cs typeface="+mn-cs"/>
        </a:defRPr>
      </a:lvl1pPr>
      <a:lvl2pPr marL="521208" indent="-228600" algn="l" rtl="0" eaLnBrk="1" latinLnBrk="0" hangingPunct="1">
        <a:spcBef>
          <a:spcPts val="500"/>
        </a:spcBef>
        <a:buClr>
          <a:schemeClr val="accent4"/>
        </a:buClr>
        <a:buSzPct val="80000"/>
        <a:buFont typeface="Wingdings 2"/>
        <a:buChar char=""/>
        <a:defRPr kumimoji="0" sz="2300" kern="1200">
          <a:solidFill>
            <a:schemeClr val="tx1">
              <a:tint val="85000"/>
            </a:schemeClr>
          </a:solidFill>
          <a:latin typeface="+mn-lt"/>
          <a:ea typeface="+mn-ea"/>
          <a:cs typeface="+mn-cs"/>
        </a:defRPr>
      </a:lvl2pPr>
      <a:lvl3pPr marL="758952" indent="-228600" algn="l" rtl="0" eaLnBrk="1" latinLnBrk="0" hangingPunct="1">
        <a:spcBef>
          <a:spcPts val="400"/>
        </a:spcBef>
        <a:buClr>
          <a:schemeClr val="accent4"/>
        </a:buClr>
        <a:buSzPct val="60000"/>
        <a:buFont typeface="Wingdings"/>
        <a:buChar char=""/>
        <a:defRPr kumimoji="0" sz="2000" kern="1200">
          <a:solidFill>
            <a:schemeClr val="tx1"/>
          </a:solidFill>
          <a:latin typeface="+mn-lt"/>
          <a:ea typeface="+mn-ea"/>
          <a:cs typeface="+mn-cs"/>
        </a:defRPr>
      </a:lvl3pPr>
      <a:lvl4pPr marL="1005840" indent="-228600" algn="l" rtl="0" eaLnBrk="1" latinLnBrk="0" hangingPunct="1">
        <a:spcBef>
          <a:spcPct val="20000"/>
        </a:spcBef>
        <a:buClr>
          <a:schemeClr val="accent4"/>
        </a:buClr>
        <a:buSzPct val="80000"/>
        <a:buFont typeface="Wingdings 2"/>
        <a:buChar char=""/>
        <a:defRPr kumimoji="0" sz="2000" kern="1200">
          <a:solidFill>
            <a:schemeClr val="tx1">
              <a:tint val="85000"/>
            </a:schemeClr>
          </a:solidFill>
          <a:latin typeface="+mn-lt"/>
          <a:ea typeface="+mn-ea"/>
          <a:cs typeface="+mn-cs"/>
        </a:defRPr>
      </a:lvl4pPr>
      <a:lvl5pPr marL="1280160" indent="-228600" algn="l" rtl="0" eaLnBrk="1" latinLnBrk="0" hangingPunct="1">
        <a:spcBef>
          <a:spcPts val="400"/>
        </a:spcBef>
        <a:buClr>
          <a:schemeClr val="accent4"/>
        </a:buClr>
        <a:buSzPct val="70000"/>
        <a:buFont typeface="Wingdings"/>
        <a:buChar char=""/>
        <a:defRPr kumimoji="0" sz="1800" kern="1200">
          <a:solidFill>
            <a:schemeClr val="tx1"/>
          </a:solidFill>
          <a:latin typeface="+mn-lt"/>
          <a:ea typeface="+mn-ea"/>
          <a:cs typeface="+mn-cs"/>
        </a:defRPr>
      </a:lvl5pPr>
      <a:lvl6pPr marL="1472184" indent="-182880" algn="l" rtl="0" eaLnBrk="1" latinLnBrk="0" hangingPunct="1">
        <a:spcBef>
          <a:spcPts val="400"/>
        </a:spcBef>
        <a:buClr>
          <a:schemeClr val="accent4"/>
        </a:buClr>
        <a:buSzPct val="80000"/>
        <a:buFont typeface="Wingdings 2"/>
        <a:buChar char=""/>
        <a:defRPr kumimoji="0" sz="1800" kern="1200">
          <a:solidFill>
            <a:schemeClr val="tx1">
              <a:tint val="85000"/>
            </a:schemeClr>
          </a:solidFill>
          <a:latin typeface="+mn-lt"/>
          <a:ea typeface="+mn-ea"/>
          <a:cs typeface="+mn-cs"/>
        </a:defRPr>
      </a:lvl6pPr>
      <a:lvl7pPr marL="1673352" indent="-182880" algn="l" rtl="0" eaLnBrk="1" latinLnBrk="0" hangingPunct="1">
        <a:spcBef>
          <a:spcPct val="20000"/>
        </a:spcBef>
        <a:buClr>
          <a:schemeClr val="accent4"/>
        </a:buClr>
        <a:buSzPct val="80000"/>
        <a:buFont typeface="Wingdings 2"/>
        <a:buChar char=""/>
        <a:defRPr kumimoji="0" sz="1600" kern="1200" baseline="0">
          <a:solidFill>
            <a:schemeClr val="tx1"/>
          </a:solidFill>
          <a:latin typeface="+mn-lt"/>
          <a:ea typeface="+mn-ea"/>
          <a:cs typeface="+mn-cs"/>
        </a:defRPr>
      </a:lvl7pPr>
      <a:lvl8pPr marL="1847088" indent="-182880" algn="l" rtl="0" eaLnBrk="1" latinLnBrk="0" hangingPunct="1">
        <a:spcBef>
          <a:spcPts val="300"/>
        </a:spcBef>
        <a:buClr>
          <a:schemeClr val="accent4"/>
        </a:buClr>
        <a:buSzPct val="100000"/>
        <a:buChar char="•"/>
        <a:defRPr kumimoji="0" sz="1600" kern="1200" baseline="0">
          <a:solidFill>
            <a:schemeClr val="tx1">
              <a:tint val="85000"/>
            </a:schemeClr>
          </a:solidFill>
          <a:latin typeface="+mn-lt"/>
          <a:ea typeface="+mn-ea"/>
          <a:cs typeface="+mn-cs"/>
        </a:defRPr>
      </a:lvl8pPr>
      <a:lvl9pPr marL="2057400" indent="-182880" algn="l" rtl="0" eaLnBrk="1" latinLnBrk="0" hangingPunct="1">
        <a:spcBef>
          <a:spcPct val="20000"/>
        </a:spcBef>
        <a:buClr>
          <a:schemeClr val="accent4"/>
        </a:buClr>
        <a:buSzPct val="100000"/>
        <a:buFont typeface="Wingdings"/>
        <a:buChar char="§"/>
        <a:defRPr kumimoji="0" sz="14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Survey Results</a:t>
            </a:r>
            <a:endParaRPr lang="en-US" dirty="0"/>
          </a:p>
        </p:txBody>
      </p:sp>
      <p:sp>
        <p:nvSpPr>
          <p:cNvPr id="3" name="Subtitle 2"/>
          <p:cNvSpPr>
            <a:spLocks noGrp="1"/>
          </p:cNvSpPr>
          <p:nvPr>
            <p:ph type="subTitle" idx="1"/>
          </p:nvPr>
        </p:nvSpPr>
        <p:spPr/>
        <p:txBody>
          <a:bodyPr/>
          <a:lstStyle/>
          <a:p>
            <a:r>
              <a:rPr lang="en-US" dirty="0" smtClean="0"/>
              <a:t>Office Productivity module</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Social networking	</a:t>
            </a:r>
            <a:endParaRPr lang="en-US" dirty="0"/>
          </a:p>
        </p:txBody>
      </p:sp>
      <p:sp>
        <p:nvSpPr>
          <p:cNvPr id="3" name="Content Placeholder 2"/>
          <p:cNvSpPr>
            <a:spLocks noGrp="1"/>
          </p:cNvSpPr>
          <p:nvPr>
            <p:ph idx="1"/>
          </p:nvPr>
        </p:nvSpPr>
        <p:spPr/>
        <p:txBody>
          <a:bodyPr/>
          <a:lstStyle/>
          <a:p>
            <a:r>
              <a:rPr lang="en-US" dirty="0" smtClean="0"/>
              <a:t>Hypothesis: Younger people use social networking sites for a variety of uses more often than older users</a:t>
            </a:r>
          </a:p>
          <a:p>
            <a:r>
              <a:rPr lang="en-US" dirty="0" smtClean="0"/>
              <a:t>Correct! Younger participants answered that they use social networking sites to share photos, share announcements, and maintain contact with family and friends. However, the older participants only used social networking sites to maintain contact with family and friends, and some participants did not use them at all.</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Video games	</a:t>
            </a:r>
            <a:endParaRPr lang="en-US" dirty="0"/>
          </a:p>
        </p:txBody>
      </p:sp>
      <p:sp>
        <p:nvSpPr>
          <p:cNvPr id="3" name="Content Placeholder 2"/>
          <p:cNvSpPr>
            <a:spLocks noGrp="1"/>
          </p:cNvSpPr>
          <p:nvPr>
            <p:ph idx="1"/>
          </p:nvPr>
        </p:nvSpPr>
        <p:spPr/>
        <p:txBody>
          <a:bodyPr/>
          <a:lstStyle/>
          <a:p>
            <a:r>
              <a:rPr lang="en-US" dirty="0" smtClean="0"/>
              <a:t>Hypothesis: Younger people use gaming systems more often than older people.</a:t>
            </a:r>
          </a:p>
          <a:p>
            <a:r>
              <a:rPr lang="en-US" dirty="0" smtClean="0"/>
              <a:t>Correct again! The majority of younger people answered that they use their gaming systems between 5-10 hours a week, and sometimes used their gaming systems for other uses such as surfing the web, or watching DVDs. Whereas, the older participants spent little or no time on </a:t>
            </a:r>
            <a:r>
              <a:rPr lang="en-US" smtClean="0"/>
              <a:t>gaming systems.</a:t>
            </a:r>
            <a:endParaRPr lang="en-US"/>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pulent">
  <a:themeElements>
    <a:clrScheme name="Opulent">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pulent">
      <a:majorFont>
        <a:latin typeface="Trebuchet MS"/>
        <a:ea typeface=""/>
        <a:cs typeface=""/>
        <a:font script="Jpan" typeface="HG丸ｺﾞｼｯｸM-PRO"/>
        <a:font script="Hang" typeface="HY그래픽M"/>
        <a:font script="Hans" typeface="黑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rebuchet MS"/>
        <a:ea typeface=""/>
        <a:cs typeface=""/>
        <a:font script="Jpan" typeface="HG丸ｺﾞｼｯｸM-PRO"/>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pulent">
      <a:fillStyleLst>
        <a:solidFill>
          <a:schemeClr val="phClr"/>
        </a:solidFill>
        <a:gradFill rotWithShape="1">
          <a:gsLst>
            <a:gs pos="0">
              <a:schemeClr val="phClr">
                <a:tint val="15000"/>
                <a:satMod val="250000"/>
              </a:schemeClr>
            </a:gs>
            <a:gs pos="49000">
              <a:schemeClr val="phClr">
                <a:tint val="50000"/>
                <a:satMod val="200000"/>
              </a:schemeClr>
            </a:gs>
            <a:gs pos="49100">
              <a:schemeClr val="phClr">
                <a:tint val="64000"/>
                <a:satMod val="160000"/>
              </a:schemeClr>
            </a:gs>
            <a:gs pos="92000">
              <a:schemeClr val="phClr">
                <a:tint val="50000"/>
                <a:satMod val="200000"/>
              </a:schemeClr>
            </a:gs>
            <a:gs pos="100000">
              <a:schemeClr val="phClr">
                <a:tint val="43000"/>
                <a:satMod val="190000"/>
              </a:schemeClr>
            </a:gs>
          </a:gsLst>
          <a:lin ang="5400000" scaled="1"/>
        </a:gradFill>
        <a:gradFill rotWithShape="1">
          <a:gsLst>
            <a:gs pos="0">
              <a:schemeClr val="phClr">
                <a:tint val="74000"/>
              </a:schemeClr>
            </a:gs>
            <a:gs pos="49000">
              <a:schemeClr val="phClr">
                <a:tint val="96000"/>
                <a:shade val="84000"/>
                <a:satMod val="110000"/>
              </a:schemeClr>
            </a:gs>
            <a:gs pos="49100">
              <a:schemeClr val="phClr">
                <a:shade val="55000"/>
                <a:satMod val="150000"/>
              </a:schemeClr>
            </a:gs>
            <a:gs pos="92000">
              <a:schemeClr val="phClr">
                <a:tint val="98000"/>
                <a:shade val="90000"/>
                <a:satMod val="128000"/>
              </a:schemeClr>
            </a:gs>
            <a:gs pos="100000">
              <a:schemeClr val="phClr">
                <a:tint val="90000"/>
                <a:shade val="97000"/>
                <a:satMod val="128000"/>
              </a:schemeClr>
            </a:gs>
          </a:gsLst>
          <a:lin ang="5400000" scaled="1"/>
        </a:gradFill>
      </a:fillStyleLst>
      <a:lnStyleLst>
        <a:ln w="11430" cap="flat" cmpd="sng" algn="ctr">
          <a:solidFill>
            <a:schemeClr val="phClr"/>
          </a:solidFill>
          <a:prstDash val="solid"/>
        </a:ln>
        <a:ln w="40000" cap="flat" cmpd="sng" algn="ctr">
          <a:solidFill>
            <a:schemeClr val="phClr"/>
          </a:solidFill>
          <a:prstDash val="solid"/>
        </a:ln>
        <a:ln w="31800" cap="flat" cmpd="sng" algn="ctr">
          <a:solidFill>
            <a:schemeClr val="phClr"/>
          </a:solidFill>
          <a:prstDash val="solid"/>
        </a:ln>
      </a:lnStyleLst>
      <a:effectStyleLst>
        <a:effectStyle>
          <a:effectLst>
            <a:outerShdw blurRad="50800" dist="25000" dir="5400000" rotWithShape="0">
              <a:schemeClr val="phClr">
                <a:shade val="30000"/>
                <a:satMod val="150000"/>
                <a:alpha val="38000"/>
              </a:schemeClr>
            </a:outerShdw>
          </a:effectLst>
        </a:effectStyle>
        <a:effectStyle>
          <a:effectLst>
            <a:outerShdw blurRad="39000" dist="25400" dir="5400000" rotWithShape="0">
              <a:schemeClr val="phClr">
                <a:shade val="33000"/>
                <a:alpha val="83000"/>
              </a:schemeClr>
            </a:outerShdw>
          </a:effectLst>
        </a:effectStyle>
        <a:effectStyle>
          <a:effectLst>
            <a:outerShdw blurRad="39000" dist="25400" dir="5400000" rotWithShape="0">
              <a:schemeClr val="phClr">
                <a:shade val="33000"/>
                <a:alpha val="83000"/>
              </a:schemeClr>
            </a:outerShdw>
          </a:effectLst>
          <a:scene3d>
            <a:camera prst="orthographicFront" fov="0">
              <a:rot lat="0" lon="0" rev="0"/>
            </a:camera>
            <a:lightRig rig="contrasting" dir="t">
              <a:rot lat="0" lon="0" rev="1500000"/>
            </a:lightRig>
          </a:scene3d>
          <a:sp3d extrusionH="127000" prstMaterial="powder">
            <a:bevelT w="50800" h="63500"/>
          </a:sp3d>
        </a:effectStyle>
      </a:effectStyleLst>
      <a:bgFillStyleLst>
        <a:solidFill>
          <a:schemeClr val="phClr"/>
        </a:solidFill>
        <a:gradFill rotWithShape="1">
          <a:gsLst>
            <a:gs pos="0">
              <a:schemeClr val="phClr">
                <a:tint val="78000"/>
                <a:satMod val="220000"/>
              </a:schemeClr>
            </a:gs>
            <a:gs pos="100000">
              <a:schemeClr val="phClr">
                <a:shade val="35000"/>
                <a:satMod val="155000"/>
              </a:schemeClr>
            </a:gs>
          </a:gsLst>
          <a:path path="circle">
            <a:fillToRect l="50000" t="50000" r="50000" b="50000"/>
          </a:path>
        </a:gradFill>
        <a:blipFill>
          <a:blip xmlns:r="http://schemas.openxmlformats.org/officeDocument/2006/relationships" r:embed="rId1">
            <a:duotone>
              <a:schemeClr val="phClr">
                <a:shade val="60000"/>
                <a:satMod val="180000"/>
              </a:schemeClr>
              <a:schemeClr val="phClr">
                <a:tint val="500"/>
                <a:satMod val="150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Opulent</Template>
  <TotalTime>14</TotalTime>
  <Words>148</Words>
  <Application>Microsoft Office PowerPoint</Application>
  <PresentationFormat>On-screen Show (4:3)</PresentationFormat>
  <Paragraphs>8</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Opulent</vt:lpstr>
      <vt:lpstr>Survey Results</vt:lpstr>
      <vt:lpstr>Social networking </vt:lpstr>
      <vt:lpstr>Video games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Survey Results</dc:title>
  <dc:creator>Sherry Coleman</dc:creator>
  <cp:lastModifiedBy>Sherry Coleman</cp:lastModifiedBy>
  <cp:revision>2</cp:revision>
  <dcterms:created xsi:type="dcterms:W3CDTF">2010-05-02T17:31:00Z</dcterms:created>
  <dcterms:modified xsi:type="dcterms:W3CDTF">2010-05-02T17:45:17Z</dcterms:modified>
</cp:coreProperties>
</file>

<file path=docProps/thumbnail.jpeg>
</file>